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0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7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9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4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4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608F0-B662-774D-A9C9-A772855D668D}" type="datetimeFigureOut">
              <a:rPr lang="en-US" smtClean="0"/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6504-E0EE-6C4B-819E-C043D198F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0568"/>
            <a:ext cx="7772400" cy="1470025"/>
          </a:xfrm>
        </p:spPr>
        <p:txBody>
          <a:bodyPr/>
          <a:lstStyle/>
          <a:p>
            <a:r>
              <a:rPr lang="en-US" dirty="0" smtClean="0"/>
              <a:t>Uncommon Commonalities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98386"/>
            <a:ext cx="6400800" cy="1752600"/>
          </a:xfrm>
        </p:spPr>
        <p:txBody>
          <a:bodyPr/>
          <a:lstStyle/>
          <a:p>
            <a:r>
              <a:rPr lang="en-US" dirty="0" smtClean="0"/>
              <a:t>We are the same in our differences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657929"/>
            <a:ext cx="41021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7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5404076"/>
          </a:xfrm>
        </p:spPr>
        <p:txBody>
          <a:bodyPr>
            <a:normAutofit/>
          </a:bodyPr>
          <a:lstStyle/>
          <a:p>
            <a:r>
              <a:rPr lang="en-US" dirty="0" smtClean="0"/>
              <a:t>Find an object on the table that stands out and says</a:t>
            </a:r>
            <a:br>
              <a:rPr lang="en-US" dirty="0" smtClean="0"/>
            </a:br>
            <a:r>
              <a:rPr lang="en-US" dirty="0" smtClean="0"/>
              <a:t>Grab Me!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757135"/>
            <a:ext cx="3375344" cy="339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9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254352"/>
            <a:ext cx="4876800" cy="2936648"/>
          </a:xfrm>
        </p:spPr>
        <p:txBody>
          <a:bodyPr>
            <a:normAutofit/>
          </a:bodyPr>
          <a:lstStyle/>
          <a:p>
            <a:r>
              <a:rPr lang="en-US" dirty="0" smtClean="0"/>
              <a:t>Find two other people with objects most like yours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965200"/>
            <a:ext cx="28067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3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00792"/>
          </a:xfrm>
        </p:spPr>
        <p:txBody>
          <a:bodyPr/>
          <a:lstStyle/>
          <a:p>
            <a:r>
              <a:rPr lang="en-US" dirty="0" smtClean="0"/>
              <a:t>What connection(s) might you make between your object and STEM Literacy?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186" y="3419929"/>
            <a:ext cx="5245100" cy="31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2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517219"/>
          </a:xfrm>
        </p:spPr>
        <p:txBody>
          <a:bodyPr>
            <a:normAutofit/>
          </a:bodyPr>
          <a:lstStyle/>
          <a:p>
            <a:r>
              <a:rPr lang="en-US" dirty="0" smtClean="0"/>
              <a:t>How are you different?</a:t>
            </a:r>
            <a:br>
              <a:rPr lang="en-US" dirty="0" smtClean="0"/>
            </a:br>
            <a:r>
              <a:rPr lang="en-US" dirty="0" smtClean="0"/>
              <a:t>What do you have in common?</a:t>
            </a:r>
            <a:endParaRPr lang="en-US" dirty="0"/>
          </a:p>
        </p:txBody>
      </p:sp>
      <p:pic>
        <p:nvPicPr>
          <p:cNvPr id="6" name="Picture 5" descr="googley-eye-bird-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43" y="3604080"/>
            <a:ext cx="2094412" cy="2685143"/>
          </a:xfrm>
          <a:prstGeom prst="rect">
            <a:avLst/>
          </a:prstGeom>
        </p:spPr>
      </p:pic>
      <p:pic>
        <p:nvPicPr>
          <p:cNvPr id="7" name="Picture 6" descr="googley-eye-bird-pin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436" y="3604080"/>
            <a:ext cx="2196131" cy="2431142"/>
          </a:xfrm>
          <a:prstGeom prst="rect">
            <a:avLst/>
          </a:prstGeom>
        </p:spPr>
      </p:pic>
      <p:pic>
        <p:nvPicPr>
          <p:cNvPr id="8" name="Picture 7" descr="googly eyed bird oran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445" y="3604080"/>
            <a:ext cx="272435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5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5331"/>
            <a:ext cx="8229600" cy="3517219"/>
          </a:xfrm>
        </p:spPr>
        <p:txBody>
          <a:bodyPr>
            <a:normAutofit/>
          </a:bodyPr>
          <a:lstStyle/>
          <a:p>
            <a:r>
              <a:rPr lang="en-US" dirty="0" smtClean="0"/>
              <a:t>Create a name for your team based upon the most uncommon things all team members have in common.</a:t>
            </a:r>
            <a:endParaRPr lang="en-US" dirty="0"/>
          </a:p>
        </p:txBody>
      </p:sp>
      <p:pic>
        <p:nvPicPr>
          <p:cNvPr id="4" name="Picture 3" descr="darin021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672" y="3149744"/>
            <a:ext cx="5241471" cy="36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2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68</Words>
  <Application>Microsoft Macintosh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Uncommon Commonalities</vt:lpstr>
      <vt:lpstr>Find an object on the table that stands out and says Grab Me!</vt:lpstr>
      <vt:lpstr>Find two other people with objects most like yours</vt:lpstr>
      <vt:lpstr>What connection(s) might you make between your object and STEM Literacy?</vt:lpstr>
      <vt:lpstr>How are you different? What do you have in common?</vt:lpstr>
      <vt:lpstr>Create a name for your team based upon the most uncommon things all team members have in common.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Uncommon Commonalities</dc:title>
  <dc:creator>Michelle Kendrick</dc:creator>
  <cp:lastModifiedBy>Michelle Kendrick</cp:lastModifiedBy>
  <cp:revision>2</cp:revision>
  <dcterms:created xsi:type="dcterms:W3CDTF">2016-08-03T15:49:36Z</dcterms:created>
  <dcterms:modified xsi:type="dcterms:W3CDTF">2016-08-03T16:06:50Z</dcterms:modified>
</cp:coreProperties>
</file>