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853F-0122-4648-9931-BD66277BEA6B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2C52-D507-4596-8B0D-1444A8DC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00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853F-0122-4648-9931-BD66277BEA6B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2C52-D507-4596-8B0D-1444A8DC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39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853F-0122-4648-9931-BD66277BEA6B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2C52-D507-4596-8B0D-1444A8DC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8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853F-0122-4648-9931-BD66277BEA6B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2C52-D507-4596-8B0D-1444A8DC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85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853F-0122-4648-9931-BD66277BEA6B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2C52-D507-4596-8B0D-1444A8DC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7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853F-0122-4648-9931-BD66277BEA6B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2C52-D507-4596-8B0D-1444A8DC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9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853F-0122-4648-9931-BD66277BEA6B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2C52-D507-4596-8B0D-1444A8DC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8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853F-0122-4648-9931-BD66277BEA6B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2C52-D507-4596-8B0D-1444A8DC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4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853F-0122-4648-9931-BD66277BEA6B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2C52-D507-4596-8B0D-1444A8DC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04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853F-0122-4648-9931-BD66277BEA6B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2C52-D507-4596-8B0D-1444A8DC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2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853F-0122-4648-9931-BD66277BEA6B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22C52-D507-4596-8B0D-1444A8DC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9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B853F-0122-4648-9931-BD66277BEA6B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22C52-D507-4596-8B0D-1444A8DC9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6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Flurry of Forces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Colleen Freeman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029" y="3824958"/>
            <a:ext cx="3333750" cy="2505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56137" y="486046"/>
            <a:ext cx="2335725" cy="17517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214" y="194081"/>
            <a:ext cx="2615285" cy="21570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341" y="3928648"/>
            <a:ext cx="2937112" cy="22976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243" y="249790"/>
            <a:ext cx="2401625" cy="206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39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Flurry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BEFORE PICKING ANYTHING UP!!!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name and number of station and list materials.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the directions.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 model of your prediction.</a:t>
            </a:r>
          </a:p>
          <a:p>
            <a:pPr marL="0" indent="0">
              <a:buNone/>
            </a:pPr>
            <a:r>
              <a:rPr lang="en-US" dirty="0" smtClean="0"/>
              <a:t>NOW you may do the activity.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Record your observations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Attempt to explain the reason.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138" y="3500773"/>
            <a:ext cx="4761905" cy="26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1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year did this activity before introducing motion, speed, acceleration</a:t>
            </a:r>
          </a:p>
          <a:p>
            <a:r>
              <a:rPr lang="en-US" dirty="0" smtClean="0"/>
              <a:t>This year after motion, speed, acceleration and before Newton’s Laws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815" y="3552189"/>
            <a:ext cx="9323744" cy="295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34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Literacy 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78" y="2006311"/>
            <a:ext cx="10515600" cy="2903826"/>
          </a:xfrm>
        </p:spPr>
        <p:txBody>
          <a:bodyPr/>
          <a:lstStyle/>
          <a:p>
            <a:r>
              <a:rPr lang="en-US" dirty="0" smtClean="0"/>
              <a:t>Write a story </a:t>
            </a:r>
          </a:p>
          <a:p>
            <a:endParaRPr lang="en-US" dirty="0" smtClean="0"/>
          </a:p>
          <a:p>
            <a:r>
              <a:rPr lang="en-US" dirty="0" smtClean="0"/>
              <a:t>Write about the flurry activities (or a portion of them) and how forces are involved</a:t>
            </a:r>
          </a:p>
          <a:p>
            <a:endParaRPr lang="en-US" dirty="0" smtClean="0"/>
          </a:p>
          <a:p>
            <a:r>
              <a:rPr lang="en-US" dirty="0" smtClean="0"/>
              <a:t>Draw and label force vectors involved in several of the flurry activities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796" y="443523"/>
            <a:ext cx="2715004" cy="26292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78" y="4821382"/>
            <a:ext cx="1876858" cy="187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85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Jot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might you use this in the classroom?</a:t>
            </a:r>
          </a:p>
          <a:p>
            <a:r>
              <a:rPr lang="en-US" dirty="0" smtClean="0"/>
              <a:t>Any suggestions?</a:t>
            </a:r>
          </a:p>
          <a:p>
            <a:r>
              <a:rPr lang="en-US" dirty="0" smtClean="0"/>
              <a:t>Did you have fun?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472" y="2971800"/>
            <a:ext cx="3532909" cy="35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128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Flurry of Forces</vt:lpstr>
      <vt:lpstr>Flurry Steps</vt:lpstr>
      <vt:lpstr>Experience</vt:lpstr>
      <vt:lpstr>Literacy Wrap Up</vt:lpstr>
      <vt:lpstr>Jot Thought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Flurry of Forces</dc:title>
  <dc:creator>Colleen Freeman</dc:creator>
  <cp:lastModifiedBy>Colleen Freeman</cp:lastModifiedBy>
  <cp:revision>13</cp:revision>
  <dcterms:created xsi:type="dcterms:W3CDTF">2017-06-08T19:36:19Z</dcterms:created>
  <dcterms:modified xsi:type="dcterms:W3CDTF">2017-06-09T01:56:33Z</dcterms:modified>
</cp:coreProperties>
</file>